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8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6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8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9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9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2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1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4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4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C2E24-9273-4560-B6A2-410130C304CB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532E-8B7E-431E-9642-7CFA1C89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5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contrarianfocus.com/currencyforthelongterm/files/2008/10/big-mac-index-2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1666"/>
            <a:ext cx="12192000" cy="689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31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Valencia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Snyder</dc:creator>
  <cp:lastModifiedBy>Michael Snyder</cp:lastModifiedBy>
  <cp:revision>1</cp:revision>
  <dcterms:created xsi:type="dcterms:W3CDTF">2015-11-17T14:20:43Z</dcterms:created>
  <dcterms:modified xsi:type="dcterms:W3CDTF">2015-11-17T14:21:13Z</dcterms:modified>
</cp:coreProperties>
</file>